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983" autoAdjust="0"/>
    <p:restoredTop sz="89185" autoAdjust="0"/>
  </p:normalViewPr>
  <p:slideViewPr>
    <p:cSldViewPr snapToGrid="0">
      <p:cViewPr varScale="1">
        <p:scale>
          <a:sx n="88" d="100"/>
          <a:sy n="88" d="100"/>
        </p:scale>
        <p:origin x="80" y="1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EE753B-644C-4921-A280-5CB50A8E5D25}" type="datetimeFigureOut">
              <a:rPr lang="en-US" smtClean="0"/>
              <a:t>7/13/2016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A322BB-C15F-45D5-9F88-15377C6A58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1527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Removed some menu options that weren’t necessary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Settings</a:t>
            </a:r>
            <a:r>
              <a:rPr lang="en-US" baseline="0" dirty="0"/>
              <a:t> screen links to a firebase database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Photos</a:t>
            </a:r>
            <a:r>
              <a:rPr lang="en-US" baseline="0" dirty="0"/>
              <a:t> able to be seen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/>
              <a:t>Share options shows many different </a:t>
            </a:r>
            <a:r>
              <a:rPr lang="en-US" baseline="0" dirty="0" err="1"/>
              <a:t>mediaShare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A322BB-C15F-45D5-9F88-15377C6A58B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587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A2953-9AA8-4BE4-8173-1B285C46C4C6}" type="datetimeFigureOut">
              <a:rPr lang="en-US" smtClean="0"/>
              <a:t>7/13/2016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E42F6-F7A1-4AD3-990C-0C737B00C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6663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A2953-9AA8-4BE4-8173-1B285C46C4C6}" type="datetimeFigureOut">
              <a:rPr lang="en-US" smtClean="0"/>
              <a:t>7/13/2016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E42F6-F7A1-4AD3-990C-0C737B00C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8079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A2953-9AA8-4BE4-8173-1B285C46C4C6}" type="datetimeFigureOut">
              <a:rPr lang="en-US" smtClean="0"/>
              <a:t>7/13/2016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E42F6-F7A1-4AD3-990C-0C737B00C58F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733738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A2953-9AA8-4BE4-8173-1B285C46C4C6}" type="datetimeFigureOut">
              <a:rPr lang="en-US" smtClean="0"/>
              <a:t>7/13/2016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E42F6-F7A1-4AD3-990C-0C737B00C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1764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A2953-9AA8-4BE4-8173-1B285C46C4C6}" type="datetimeFigureOut">
              <a:rPr lang="en-US" smtClean="0"/>
              <a:t>7/13/2016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E42F6-F7A1-4AD3-990C-0C737B00C58F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716196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A2953-9AA8-4BE4-8173-1B285C46C4C6}" type="datetimeFigureOut">
              <a:rPr lang="en-US" smtClean="0"/>
              <a:t>7/13/2016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E42F6-F7A1-4AD3-990C-0C737B00C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9688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A2953-9AA8-4BE4-8173-1B285C46C4C6}" type="datetimeFigureOut">
              <a:rPr lang="en-US" smtClean="0"/>
              <a:t>7/13/2016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E42F6-F7A1-4AD3-990C-0C737B00C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9370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A2953-9AA8-4BE4-8173-1B285C46C4C6}" type="datetimeFigureOut">
              <a:rPr lang="en-US" smtClean="0"/>
              <a:t>7/13/2016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E42F6-F7A1-4AD3-990C-0C737B00C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2290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A2953-9AA8-4BE4-8173-1B285C46C4C6}" type="datetimeFigureOut">
              <a:rPr lang="en-US" smtClean="0"/>
              <a:t>7/13/2016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E42F6-F7A1-4AD3-990C-0C737B00C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465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A2953-9AA8-4BE4-8173-1B285C46C4C6}" type="datetimeFigureOut">
              <a:rPr lang="en-US" smtClean="0"/>
              <a:t>7/13/2016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E42F6-F7A1-4AD3-990C-0C737B00C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270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A2953-9AA8-4BE4-8173-1B285C46C4C6}" type="datetimeFigureOut">
              <a:rPr lang="en-US" smtClean="0"/>
              <a:t>7/13/2016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E42F6-F7A1-4AD3-990C-0C737B00C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3445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A2953-9AA8-4BE4-8173-1B285C46C4C6}" type="datetimeFigureOut">
              <a:rPr lang="en-US" smtClean="0"/>
              <a:t>7/13/2016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E42F6-F7A1-4AD3-990C-0C737B00C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7956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A2953-9AA8-4BE4-8173-1B285C46C4C6}" type="datetimeFigureOut">
              <a:rPr lang="en-US" smtClean="0"/>
              <a:t>7/13/2016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E42F6-F7A1-4AD3-990C-0C737B00C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224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A2953-9AA8-4BE4-8173-1B285C46C4C6}" type="datetimeFigureOut">
              <a:rPr lang="en-US" smtClean="0"/>
              <a:t>7/13/2016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E42F6-F7A1-4AD3-990C-0C737B00C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3267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A2953-9AA8-4BE4-8173-1B285C46C4C6}" type="datetimeFigureOut">
              <a:rPr lang="en-US" smtClean="0"/>
              <a:t>7/13/2016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E42F6-F7A1-4AD3-990C-0C737B00C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5358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A2953-9AA8-4BE4-8173-1B285C46C4C6}" type="datetimeFigureOut">
              <a:rPr lang="en-US" smtClean="0"/>
              <a:t>7/13/2016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4E42F6-F7A1-4AD3-990C-0C737B00C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997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0A2953-9AA8-4BE4-8173-1B285C46C4C6}" type="datetimeFigureOut">
              <a:rPr lang="en-US" smtClean="0"/>
              <a:t>7/13/2016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524E42F6-F7A1-4AD3-990C-0C737B00C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711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aceuniversity/cs6392016team1/wiki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541" y="265413"/>
            <a:ext cx="5368413" cy="360181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12491" y="627857"/>
            <a:ext cx="9144000" cy="2387600"/>
          </a:xfrm>
        </p:spPr>
        <p:txBody>
          <a:bodyPr/>
          <a:lstStyle/>
          <a:p>
            <a:r>
              <a:rPr lang="en-US" dirty="0" err="1"/>
              <a:t>Eventage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682310"/>
          </a:xfrm>
        </p:spPr>
        <p:txBody>
          <a:bodyPr>
            <a:normAutofit/>
          </a:bodyPr>
          <a:lstStyle/>
          <a:p>
            <a:r>
              <a:rPr lang="en-US" dirty="0"/>
              <a:t>Tom </a:t>
            </a:r>
            <a:r>
              <a:rPr lang="en-US" dirty="0" err="1"/>
              <a:t>Croteau</a:t>
            </a:r>
            <a:r>
              <a:rPr lang="en-US" dirty="0"/>
              <a:t>, </a:t>
            </a:r>
            <a:r>
              <a:rPr lang="en-US" dirty="0" err="1"/>
              <a:t>Rony</a:t>
            </a:r>
            <a:r>
              <a:rPr lang="en-US" dirty="0"/>
              <a:t> Alvarez, Andrew </a:t>
            </a:r>
            <a:r>
              <a:rPr lang="en-US" dirty="0" err="1"/>
              <a:t>Manuele</a:t>
            </a:r>
            <a:endParaRPr lang="en-US" dirty="0"/>
          </a:p>
          <a:p>
            <a:endParaRPr lang="en-US" dirty="0"/>
          </a:p>
          <a:p>
            <a:r>
              <a:rPr lang="en-US" dirty="0"/>
              <a:t>Wiki: </a:t>
            </a:r>
            <a:r>
              <a:rPr lang="en-US" dirty="0">
                <a:hlinkClick r:id="rId3"/>
              </a:rPr>
              <a:t>https://github.com/paceuniversity/cs6392016team1/wiki</a:t>
            </a:r>
            <a:endParaRPr lang="en-US" dirty="0"/>
          </a:p>
          <a:p>
            <a:r>
              <a:rPr lang="en-US" dirty="0"/>
              <a:t>YouTube: (link goes here)</a:t>
            </a:r>
          </a:p>
        </p:txBody>
      </p:sp>
    </p:spTree>
    <p:extLst>
      <p:ext uri="{BB962C8B-B14F-4D97-AF65-F5344CB8AC3E}">
        <p14:creationId xmlns:p14="http://schemas.microsoft.com/office/powerpoint/2010/main" val="11226114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Any event these days revolved around social media</a:t>
            </a:r>
          </a:p>
          <a:p>
            <a:r>
              <a:rPr lang="en-US" sz="2800" dirty="0"/>
              <a:t>You take a picture</a:t>
            </a:r>
          </a:p>
          <a:p>
            <a:pPr lvl="1"/>
            <a:r>
              <a:rPr lang="en-US" sz="2400" dirty="0"/>
              <a:t>Post to Facebook, Twitter, Instagram </a:t>
            </a:r>
            <a:r>
              <a:rPr lang="en-US" sz="2400" b="1" dirty="0"/>
              <a:t>individually</a:t>
            </a:r>
            <a:endParaRPr lang="en-US" sz="2400" dirty="0"/>
          </a:p>
          <a:p>
            <a:pPr lvl="2"/>
            <a:r>
              <a:rPr lang="en-US" sz="2400" dirty="0"/>
              <a:t>Time consuming</a:t>
            </a:r>
          </a:p>
          <a:p>
            <a:pPr lvl="2"/>
            <a:r>
              <a:rPr lang="en-US" sz="2400" dirty="0"/>
              <a:t>Takes away from the event</a:t>
            </a:r>
          </a:p>
        </p:txBody>
      </p:sp>
      <p:pic>
        <p:nvPicPr>
          <p:cNvPr id="1026" name="Picture 2" descr="http://specialevents.livenation.com/images/home_slideshow/CCAHP_033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3035" y="4202624"/>
            <a:ext cx="3640307" cy="24833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55173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www.marinabaysands.com/content/dam/singapore/marinabaysands/master/main/home/meetings/plan-your-event/PlanEventBanner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5666" y="0"/>
            <a:ext cx="6766334" cy="2096859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4289372"/>
          </a:xfrm>
        </p:spPr>
        <p:txBody>
          <a:bodyPr>
            <a:noAutofit/>
          </a:bodyPr>
          <a:lstStyle/>
          <a:p>
            <a:r>
              <a:rPr lang="en-US" sz="2400" dirty="0"/>
              <a:t>John is always on the road</a:t>
            </a:r>
          </a:p>
          <a:p>
            <a:pPr lvl="1"/>
            <a:r>
              <a:rPr lang="en-US" sz="2200" dirty="0"/>
              <a:t>Conventions for work, not for profit events, evening galas</a:t>
            </a:r>
          </a:p>
          <a:p>
            <a:r>
              <a:rPr lang="en-US" sz="2400" dirty="0"/>
              <a:t>John wants his followers on social media to enjoy every event with him, without missing the events himself</a:t>
            </a:r>
          </a:p>
          <a:p>
            <a:r>
              <a:rPr lang="en-US" sz="2400" dirty="0"/>
              <a:t>With </a:t>
            </a:r>
            <a:r>
              <a:rPr lang="en-US" sz="2400" dirty="0" err="1"/>
              <a:t>Eventage</a:t>
            </a:r>
            <a:r>
              <a:rPr lang="en-US" sz="2400" dirty="0"/>
              <a:t> he can quickly take photos/videos</a:t>
            </a:r>
          </a:p>
          <a:p>
            <a:pPr lvl="1"/>
            <a:r>
              <a:rPr lang="en-US" sz="2200" dirty="0"/>
              <a:t>They will automatically save and be ready for him to view afterwards</a:t>
            </a:r>
          </a:p>
          <a:p>
            <a:pPr lvl="1"/>
            <a:r>
              <a:rPr lang="en-US" sz="2200" dirty="0"/>
              <a:t>He can even choose to save his texts and phone calls!</a:t>
            </a:r>
          </a:p>
          <a:p>
            <a:pPr lvl="1"/>
            <a:r>
              <a:rPr lang="en-US" sz="2200" dirty="0"/>
              <a:t>“Montage Mode” allows him to customize a mini montage of his event</a:t>
            </a:r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2816" y="1280386"/>
            <a:ext cx="1388479" cy="93156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7216168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Prototype 1</a:t>
            </a:r>
          </a:p>
        </p:txBody>
      </p:sp>
      <p:pic>
        <p:nvPicPr>
          <p:cNvPr id="3074" name="Picture 2" descr="https://camo.githubusercontent.com/19e5b2d13f4d9e82e2d72337f1170a2cd7d3873d/687474703a2f2f692e696d6775722e636f6d2f6941364a4e4c342e6a706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064" y="1468784"/>
            <a:ext cx="3510170" cy="4680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Post screen imag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2047" y="1468784"/>
            <a:ext cx="3510170" cy="4680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Settings screen image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54" t="12961" r="10433" b="24955"/>
          <a:stretch/>
        </p:blipFill>
        <p:spPr bwMode="auto">
          <a:xfrm>
            <a:off x="7525030" y="1468784"/>
            <a:ext cx="3379814" cy="4680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62304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Prototype 2/3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8686" y="609600"/>
            <a:ext cx="6924675" cy="18002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732" y="1429657"/>
            <a:ext cx="2931737" cy="481352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2193" y="2885622"/>
            <a:ext cx="2266950" cy="156942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57454" y="2547256"/>
            <a:ext cx="2610565" cy="4186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810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Prototype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259" y="1211942"/>
            <a:ext cx="2971241" cy="549751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18925" y="2337080"/>
            <a:ext cx="2478058" cy="434884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7809" y="1485049"/>
            <a:ext cx="2901151" cy="495129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08" y="787511"/>
            <a:ext cx="2697976" cy="460454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2609567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5803295" cy="3880773"/>
          </a:xfrm>
        </p:spPr>
        <p:txBody>
          <a:bodyPr/>
          <a:lstStyle/>
          <a:p>
            <a:r>
              <a:rPr lang="en-US" dirty="0"/>
              <a:t>Access to phone and gallery through Intents</a:t>
            </a:r>
          </a:p>
          <a:p>
            <a:pPr lvl="1"/>
            <a:r>
              <a:rPr lang="en-US" dirty="0"/>
              <a:t>Save pictures and show them in gallery</a:t>
            </a:r>
          </a:p>
          <a:p>
            <a:pPr lvl="1"/>
            <a:r>
              <a:rPr lang="en-US" dirty="0" err="1"/>
              <a:t>MediaStore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Settings to choose if you want texts and phone calls to show up in the montage</a:t>
            </a:r>
          </a:p>
          <a:p>
            <a:r>
              <a:rPr lang="en-US" dirty="0"/>
              <a:t>Utilizing Firebase to save user preferences</a:t>
            </a:r>
            <a:br>
              <a:rPr lang="en-US" dirty="0"/>
            </a:br>
            <a:r>
              <a:rPr lang="en-US" dirty="0"/>
              <a:t>when they log in.</a:t>
            </a:r>
          </a:p>
          <a:p>
            <a:r>
              <a:rPr lang="en-US" dirty="0"/>
              <a:t>Choose Intent added to share</a:t>
            </a:r>
            <a:br>
              <a:rPr lang="en-US" dirty="0"/>
            </a:br>
            <a:r>
              <a:rPr lang="en-US" dirty="0"/>
              <a:t>videos on Social media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8528" y="294935"/>
            <a:ext cx="5036775" cy="327093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6" name="Straight Arrow Connector 5"/>
          <p:cNvCxnSpPr>
            <a:endCxn id="4" idx="1"/>
          </p:cNvCxnSpPr>
          <p:nvPr/>
        </p:nvCxnSpPr>
        <p:spPr>
          <a:xfrm flipV="1">
            <a:off x="5275943" y="1930400"/>
            <a:ext cx="1392585" cy="71845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1765" y="4369415"/>
            <a:ext cx="4623722" cy="2319628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8" name="Straight Arrow Connector 7"/>
          <p:cNvCxnSpPr/>
          <p:nvPr/>
        </p:nvCxnSpPr>
        <p:spPr>
          <a:xfrm>
            <a:off x="4542971" y="4100975"/>
            <a:ext cx="4554521" cy="26844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endCxn id="7" idx="1"/>
          </p:cNvCxnSpPr>
          <p:nvPr/>
        </p:nvCxnSpPr>
        <p:spPr>
          <a:xfrm>
            <a:off x="3018971" y="4782457"/>
            <a:ext cx="3772794" cy="74677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06790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Encountered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9010952" cy="4189411"/>
          </a:xfrm>
        </p:spPr>
        <p:txBody>
          <a:bodyPr>
            <a:normAutofit/>
          </a:bodyPr>
          <a:lstStyle/>
          <a:p>
            <a:r>
              <a:rPr lang="en-US" dirty="0"/>
              <a:t>Understanding how to get access to gallery for the app</a:t>
            </a:r>
          </a:p>
          <a:p>
            <a:pPr lvl="1"/>
            <a:r>
              <a:rPr lang="en-US" dirty="0"/>
              <a:t>Solution: Needed to use intents and trigger the gallery view through </a:t>
            </a:r>
            <a:r>
              <a:rPr lang="en-US" dirty="0" err="1"/>
              <a:t>MediaStore</a:t>
            </a:r>
            <a:endParaRPr lang="en-US" dirty="0"/>
          </a:p>
          <a:p>
            <a:r>
              <a:rPr lang="en-US" dirty="0"/>
              <a:t>Gather timestamp data so that we could accurately distinguish between a photo from the event</a:t>
            </a:r>
          </a:p>
          <a:p>
            <a:pPr lvl="1"/>
            <a:r>
              <a:rPr lang="en-US" dirty="0"/>
              <a:t>No solution found for this, </a:t>
            </a:r>
            <a:r>
              <a:rPr lang="en-US" dirty="0" err="1"/>
              <a:t>lastModified</a:t>
            </a:r>
            <a:r>
              <a:rPr lang="en-US" dirty="0"/>
              <a:t>() method seems to be closest to complete</a:t>
            </a:r>
          </a:p>
          <a:p>
            <a:r>
              <a:rPr lang="en-US" dirty="0"/>
              <a:t>Brief issue with overwriting a working version of code in </a:t>
            </a:r>
            <a:r>
              <a:rPr lang="en-US" dirty="0" err="1"/>
              <a:t>Github</a:t>
            </a:r>
            <a:r>
              <a:rPr lang="en-US" dirty="0"/>
              <a:t> with Andrew’s non-working branch</a:t>
            </a:r>
          </a:p>
          <a:p>
            <a:r>
              <a:rPr lang="en-US" dirty="0"/>
              <a:t>The app we originally designed turned out to be much larger than we were able to handle.</a:t>
            </a:r>
          </a:p>
          <a:p>
            <a:pPr lvl="1"/>
            <a:r>
              <a:rPr lang="en-US" dirty="0"/>
              <a:t>We had to curb our enthusiasm with the full scope of this project</a:t>
            </a:r>
          </a:p>
          <a:p>
            <a:r>
              <a:rPr lang="en-US" dirty="0"/>
              <a:t>A lot of figuring it out on the fly for most of this project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211780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198</TotalTime>
  <Words>319</Words>
  <Application>Microsoft Office PowerPoint</Application>
  <PresentationFormat>Widescreen</PresentationFormat>
  <Paragraphs>45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Trebuchet MS</vt:lpstr>
      <vt:lpstr>Wingdings 3</vt:lpstr>
      <vt:lpstr>Facet</vt:lpstr>
      <vt:lpstr>Eventage</vt:lpstr>
      <vt:lpstr>The Problem</vt:lpstr>
      <vt:lpstr>The Solution</vt:lpstr>
      <vt:lpstr>Prototype 1</vt:lpstr>
      <vt:lpstr>Prototype 2/3</vt:lpstr>
      <vt:lpstr>Final Prototype</vt:lpstr>
      <vt:lpstr>Key Features</vt:lpstr>
      <vt:lpstr>Problems Encountered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Eventage</dc:title>
  <dc:creator>Andrew Manuele</dc:creator>
  <cp:lastModifiedBy>Andrew Manuele</cp:lastModifiedBy>
  <cp:revision>13</cp:revision>
  <dcterms:created xsi:type="dcterms:W3CDTF">2016-07-09T00:59:13Z</dcterms:created>
  <dcterms:modified xsi:type="dcterms:W3CDTF">2016-07-13T23:21:04Z</dcterms:modified>
</cp:coreProperties>
</file>

<file path=docProps/thumbnail.jpeg>
</file>